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9" d="100"/>
          <a:sy n="109" d="100"/>
        </p:scale>
        <p:origin x="2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3D5BD-1D9E-48CA-D4D4-94DD38241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0292" y="2220913"/>
            <a:ext cx="7526215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DFC45-7B41-8DA6-9DA3-D7E71CEC8B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0292" y="4700588"/>
            <a:ext cx="7526215" cy="598243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C63E0-01CE-41EA-047F-28D13FC17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8A154-838E-DBC9-043A-BEB98F93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819DF-4A01-361F-13A7-C8AC7BCBD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AC2495-3947-7036-0611-7912D67B52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5400000">
            <a:off x="-1409700" y="1409700"/>
            <a:ext cx="6858000" cy="4038600"/>
          </a:xfrm>
          <a:prstGeom prst="round2SameRect">
            <a:avLst>
              <a:gd name="adj1" fmla="val 11430"/>
              <a:gd name="adj2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26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985ED-BFBC-7E56-56A2-1CDEF07A4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6FD15-97F7-9DC3-C595-205B77AFB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2D63D-0E9A-369E-6912-93DE7600C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3FD61-A644-849E-1526-D9D163D1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6BC21-DEE9-2451-0935-E406188D4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8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25FA7-6D61-36F8-8982-EA32F67B8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85C794-3C4E-95D8-CE66-28F43034C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31815-0A08-8084-2539-AC0594DB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03CCA-3BE1-F3A9-530E-CD109965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679-EE50-3959-B393-06C7CC3BA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00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C949B-D0E2-B47B-BA07-943C9007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422D7-780B-7E59-8D12-6DE49A013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56229"/>
            <a:ext cx="5181600" cy="37207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4C1BF4-59F6-0368-779A-73426656F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56229"/>
            <a:ext cx="5181600" cy="372073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A3018-70CA-CC3F-ED1A-2C664AC21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102A11-D18A-D1EE-D018-F08DC7CBE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CBF6A6-81D0-B33A-62CE-7FCE5851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1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7C38-3595-8F10-B135-5D638E32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76782"/>
            <a:ext cx="10515600" cy="811469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4D24F-FD32-0A2D-189F-F9E1B1F4F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06324"/>
            <a:ext cx="5157787" cy="51390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7454A-1645-342E-3435-2B3CE2A86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25969"/>
            <a:ext cx="5157787" cy="35636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8EAE6-3349-66AD-355B-8041006CDA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06324"/>
            <a:ext cx="5183188" cy="51390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E6BEBA-CD5D-15A5-3FF6-0B866F264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25969"/>
            <a:ext cx="5183188" cy="35636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C7A760-39C5-6731-D391-88F760F42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6A48E2-E0FA-5F2D-EE2B-2ECC3486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3DB285-0D5B-FB2F-004F-2CE46327F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99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C13EE-BA64-17B2-67FE-6D0A7E62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46684-ACC3-0FEF-4456-F8A938001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AB272-03CC-09C2-D20C-57E85BAB8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C13E1-955F-5775-DF8A-B408D38BA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3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65B74-4E74-B28E-1591-2150AEE3A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8289AE-EDD5-65BC-DACB-76626B055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40255-513E-08E0-F1F5-033AF91D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8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EE0D-FB8E-F2DF-B651-EE9D2F55F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48861"/>
            <a:ext cx="3932237" cy="158261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43B5-B08A-307D-B734-6D2AF0F09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48861"/>
            <a:ext cx="6172200" cy="47121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731E-6811-26A3-D7A4-6367C8E72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31476"/>
            <a:ext cx="3932237" cy="31375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11AB0-AE0F-2890-D071-B7BAB0A19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55B6D-6825-F8F4-6C7F-E19195C2F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81A85-94BC-F9C6-C159-16E099B5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2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6BDA7-BF3E-39D7-59F9-390D061F9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37137"/>
            <a:ext cx="3932237" cy="14504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01C68-8636-98A3-82F4-99A360753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37137"/>
            <a:ext cx="6172200" cy="47239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B8727-8161-92EF-D8DC-5482E8C8C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66646"/>
            <a:ext cx="3932237" cy="310234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1F4D05-21F0-2BA4-FAE6-1316AA8F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60C3-DB59-4841-B78B-A433A02F172A}" type="datetimeFigureOut">
              <a:rPr lang="en-US" smtClean="0"/>
              <a:t>12/1/25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D172F-0D07-FBDE-3191-32405C7E0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CD92C5-CCA4-F294-4808-4D4ADC825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90769-56BE-B44E-978F-CF61AD182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1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9C28DEE2-DBA2-67C6-BA02-BC99C50A5D65}"/>
              </a:ext>
            </a:extLst>
          </p:cNvPr>
          <p:cNvSpPr/>
          <p:nvPr userDrawn="1"/>
        </p:nvSpPr>
        <p:spPr>
          <a:xfrm rot="10800000">
            <a:off x="9015046" y="0"/>
            <a:ext cx="3176954" cy="1112108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8048CD-5EC8-2713-2432-386186834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4923"/>
            <a:ext cx="10515600" cy="761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EE2FB-80E0-914D-4268-766016175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11779"/>
            <a:ext cx="10515600" cy="3016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D4D74-99A0-CE57-7C3C-E88ACBB7F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Garet" pitchFamily="2" charset="0"/>
              </a:defRPr>
            </a:lvl1pPr>
          </a:lstStyle>
          <a:p>
            <a:fld id="{393560C3-DB59-4841-B78B-A433A02F172A}" type="datetimeFigureOut">
              <a:rPr lang="en-US" smtClean="0"/>
              <a:pPr/>
              <a:t>12/1/25</a:t>
            </a:fld>
            <a:endParaRPr lang="en-US">
              <a:latin typeface="Garet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28A0C-9548-5081-E2EB-5AC3699ED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Garet" pitchFamily="2" charset="0"/>
              </a:defRPr>
            </a:lvl1pPr>
          </a:lstStyle>
          <a:p>
            <a:endParaRPr lang="en-US">
              <a:latin typeface="Garet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0E900-0D14-BE02-893B-5A971811C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Garet" pitchFamily="2" charset="0"/>
              </a:defRPr>
            </a:lvl1pPr>
          </a:lstStyle>
          <a:p>
            <a:fld id="{0A890769-56BE-B44E-978F-CF61AD182E76}" type="slidenum">
              <a:rPr lang="en-US" smtClean="0"/>
              <a:pPr/>
              <a:t>‹#›</a:t>
            </a:fld>
            <a:endParaRPr lang="en-US">
              <a:latin typeface="Garet" pitchFamily="2" charset="0"/>
            </a:endParaRPr>
          </a:p>
        </p:txBody>
      </p:sp>
      <p:pic>
        <p:nvPicPr>
          <p:cNvPr id="7" name="Picture 6" descr="A black background with blue and white text&#10;&#10;AI-generated content may be incorrect.">
            <a:extLst>
              <a:ext uri="{FF2B5EF4-FFF2-40B4-BE49-F238E27FC236}">
                <a16:creationId xmlns:a16="http://schemas.microsoft.com/office/drawing/2014/main" id="{1FED61CB-7474-9663-4411-3D2C668D2E6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542675" y="230309"/>
            <a:ext cx="1418372" cy="792244"/>
          </a:xfrm>
          <a:prstGeom prst="rect">
            <a:avLst/>
          </a:prstGeom>
        </p:spPr>
      </p:pic>
      <p:pic>
        <p:nvPicPr>
          <p:cNvPr id="9" name="Picture 8" descr="A group of colorful rectangles with text&#10;&#10;AI-generated content may be incorrect.">
            <a:extLst>
              <a:ext uri="{FF2B5EF4-FFF2-40B4-BE49-F238E27FC236}">
                <a16:creationId xmlns:a16="http://schemas.microsoft.com/office/drawing/2014/main" id="{D68D09C3-55E2-FB67-3DC3-A5F312CE4C2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 b="249"/>
          <a:stretch>
            <a:fillRect/>
          </a:stretch>
        </p:blipFill>
        <p:spPr>
          <a:xfrm>
            <a:off x="9197159" y="236685"/>
            <a:ext cx="1406364" cy="77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52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Garet Heavy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e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e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e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e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e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30DCD-75E4-DEBE-37A8-13DEAD83E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0969" y="3428999"/>
            <a:ext cx="7526215" cy="1179513"/>
          </a:xfrm>
        </p:spPr>
        <p:txBody>
          <a:bodyPr/>
          <a:lstStyle/>
          <a:p>
            <a:r>
              <a:rPr lang="en-US" dirty="0"/>
              <a:t>Slide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008B69-944C-F020-2F71-4B36423F60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0969" y="4700588"/>
            <a:ext cx="7526215" cy="598243"/>
          </a:xfrm>
        </p:spPr>
        <p:txBody>
          <a:bodyPr/>
          <a:lstStyle/>
          <a:p>
            <a:r>
              <a:rPr lang="en-US" dirty="0"/>
              <a:t>Slide subtitle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9266F3-813B-9193-7E87-6324B88C5D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A group of colorful rectangles with text&#10;&#10;AI-generated content may be incorrect.">
            <a:extLst>
              <a:ext uri="{FF2B5EF4-FFF2-40B4-BE49-F238E27FC236}">
                <a16:creationId xmlns:a16="http://schemas.microsoft.com/office/drawing/2014/main" id="{B7A60FD4-5350-ACE0-B4F6-9BE950A4C7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428"/>
          <a:stretch>
            <a:fillRect/>
          </a:stretch>
        </p:blipFill>
        <p:spPr>
          <a:xfrm>
            <a:off x="4530969" y="1415508"/>
            <a:ext cx="4291997" cy="185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13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88EB3-C195-B9EF-BE42-3F8BAC81A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-side Corner of Rectangle 1">
            <a:extLst>
              <a:ext uri="{FF2B5EF4-FFF2-40B4-BE49-F238E27FC236}">
                <a16:creationId xmlns:a16="http://schemas.microsoft.com/office/drawing/2014/main" id="{3F16B154-65AD-7A3F-B81E-A4A1B5FA8184}"/>
              </a:ext>
            </a:extLst>
          </p:cNvPr>
          <p:cNvSpPr/>
          <p:nvPr/>
        </p:nvSpPr>
        <p:spPr>
          <a:xfrm rot="5400000">
            <a:off x="-1271954" y="1271956"/>
            <a:ext cx="6858000" cy="4314092"/>
          </a:xfrm>
          <a:prstGeom prst="round2SameRect">
            <a:avLst>
              <a:gd name="adj1" fmla="val 4226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white rectangular speech bubble with blue text&#10;&#10;AI-generated content may be incorrect.">
            <a:extLst>
              <a:ext uri="{FF2B5EF4-FFF2-40B4-BE49-F238E27FC236}">
                <a16:creationId xmlns:a16="http://schemas.microsoft.com/office/drawing/2014/main" id="{EB92C86D-DDBC-EFF0-BF1D-16D4B0FCF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696" y="2654300"/>
            <a:ext cx="2044700" cy="139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645238-3F74-2E89-FE91-A63C918B4AFF}"/>
              </a:ext>
            </a:extLst>
          </p:cNvPr>
          <p:cNvSpPr txBox="1"/>
          <p:nvPr/>
        </p:nvSpPr>
        <p:spPr>
          <a:xfrm>
            <a:off x="4923691" y="2146718"/>
            <a:ext cx="5791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aret Heavy" pitchFamily="2" charset="0"/>
              </a:rPr>
              <a:t>Let’s make it normal to talk about cancer. The more we share, the less overwhelming it feels.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BD23C-9D05-EB6E-8B52-6ECFC4BCAC08}"/>
              </a:ext>
            </a:extLst>
          </p:cNvPr>
          <p:cNvSpPr txBox="1"/>
          <p:nvPr/>
        </p:nvSpPr>
        <p:spPr>
          <a:xfrm>
            <a:off x="4923692" y="3510954"/>
            <a:ext cx="5978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et" pitchFamily="2" charset="0"/>
              </a:rPr>
              <a:t>Early conversations can save lives.</a:t>
            </a:r>
          </a:p>
        </p:txBody>
      </p:sp>
    </p:spTree>
    <p:extLst>
      <p:ext uri="{BB962C8B-B14F-4D97-AF65-F5344CB8AC3E}">
        <p14:creationId xmlns:p14="http://schemas.microsoft.com/office/powerpoint/2010/main" val="470885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ED619-B887-5093-F528-AD5C6F81B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-side Corner of Rectangle 1">
            <a:extLst>
              <a:ext uri="{FF2B5EF4-FFF2-40B4-BE49-F238E27FC236}">
                <a16:creationId xmlns:a16="http://schemas.microsoft.com/office/drawing/2014/main" id="{9E9967D6-CB57-0FB0-829C-017A690816E0}"/>
              </a:ext>
            </a:extLst>
          </p:cNvPr>
          <p:cNvSpPr/>
          <p:nvPr/>
        </p:nvSpPr>
        <p:spPr>
          <a:xfrm rot="5400000">
            <a:off x="-1271954" y="1271956"/>
            <a:ext cx="6858000" cy="4314092"/>
          </a:xfrm>
          <a:prstGeom prst="round2SameRect">
            <a:avLst>
              <a:gd name="adj1" fmla="val 4226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sign&#10;&#10;AI-generated content may be incorrect.">
            <a:extLst>
              <a:ext uri="{FF2B5EF4-FFF2-40B4-BE49-F238E27FC236}">
                <a16:creationId xmlns:a16="http://schemas.microsoft.com/office/drawing/2014/main" id="{BA0265CB-8F07-B78D-A328-144BAFE30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96" y="2654300"/>
            <a:ext cx="2755900" cy="1244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A6D7CF-AEDC-704A-1DD3-E3795812CB3F}"/>
              </a:ext>
            </a:extLst>
          </p:cNvPr>
          <p:cNvSpPr txBox="1"/>
          <p:nvPr/>
        </p:nvSpPr>
        <p:spPr>
          <a:xfrm>
            <a:off x="4923692" y="2146718"/>
            <a:ext cx="6489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aret Heavy" pitchFamily="2" charset="0"/>
              </a:rPr>
              <a:t>Listen to your body. If something feels different or it’s been 3 weeks or more, get it checked by your doctor.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13FA32-CFA6-6A3C-B939-6FF6DF197B9A}"/>
              </a:ext>
            </a:extLst>
          </p:cNvPr>
          <p:cNvSpPr txBox="1"/>
          <p:nvPr/>
        </p:nvSpPr>
        <p:spPr>
          <a:xfrm>
            <a:off x="4923692" y="3575734"/>
            <a:ext cx="5978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et" pitchFamily="2" charset="0"/>
              </a:rPr>
              <a:t>Most changes won’t be cancer, but it’s always worth checking.</a:t>
            </a:r>
          </a:p>
        </p:txBody>
      </p:sp>
    </p:spTree>
    <p:extLst>
      <p:ext uri="{BB962C8B-B14F-4D97-AF65-F5344CB8AC3E}">
        <p14:creationId xmlns:p14="http://schemas.microsoft.com/office/powerpoint/2010/main" val="367578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35D20-DD45-F7D4-1E51-B13FF0CAF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-side Corner of Rectangle 1">
            <a:extLst>
              <a:ext uri="{FF2B5EF4-FFF2-40B4-BE49-F238E27FC236}">
                <a16:creationId xmlns:a16="http://schemas.microsoft.com/office/drawing/2014/main" id="{2B8E7BDF-D288-4994-3DCE-16658227F501}"/>
              </a:ext>
            </a:extLst>
          </p:cNvPr>
          <p:cNvSpPr/>
          <p:nvPr/>
        </p:nvSpPr>
        <p:spPr>
          <a:xfrm rot="5400000">
            <a:off x="-1271954" y="1271956"/>
            <a:ext cx="6858000" cy="4314092"/>
          </a:xfrm>
          <a:prstGeom prst="round2SameRect">
            <a:avLst>
              <a:gd name="adj1" fmla="val 4226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sign&#10;&#10;AI-generated content may be incorrect.">
            <a:extLst>
              <a:ext uri="{FF2B5EF4-FFF2-40B4-BE49-F238E27FC236}">
                <a16:creationId xmlns:a16="http://schemas.microsoft.com/office/drawing/2014/main" id="{A4611150-A3BF-524B-6540-0276D0525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746" y="2654300"/>
            <a:ext cx="2006600" cy="1244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0ABCAF-E379-8C03-EAFB-B07CD4A9BEF0}"/>
              </a:ext>
            </a:extLst>
          </p:cNvPr>
          <p:cNvSpPr txBox="1"/>
          <p:nvPr/>
        </p:nvSpPr>
        <p:spPr>
          <a:xfrm>
            <a:off x="4923692" y="2146720"/>
            <a:ext cx="64125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aret Heavy" pitchFamily="2" charset="0"/>
              </a:rPr>
              <a:t>Book your doctor’s appointment, complete your screening and follow the recommended advice given by your doctor.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4AB41C-5011-6F80-BF6A-679809014D38}"/>
              </a:ext>
            </a:extLst>
          </p:cNvPr>
          <p:cNvSpPr txBox="1"/>
          <p:nvPr/>
        </p:nvSpPr>
        <p:spPr>
          <a:xfrm>
            <a:off x="4923692" y="3962400"/>
            <a:ext cx="5978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aret" pitchFamily="2" charset="0"/>
              </a:rPr>
              <a:t>If you’ve noticed something different, acting early could save your life.</a:t>
            </a:r>
          </a:p>
        </p:txBody>
      </p:sp>
    </p:spTree>
    <p:extLst>
      <p:ext uri="{BB962C8B-B14F-4D97-AF65-F5344CB8AC3E}">
        <p14:creationId xmlns:p14="http://schemas.microsoft.com/office/powerpoint/2010/main" val="3820777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alk Check Act on Cancer">
      <a:dk1>
        <a:srgbClr val="360569"/>
      </a:dk1>
      <a:lt1>
        <a:srgbClr val="FFFFFF"/>
      </a:lt1>
      <a:dk2>
        <a:srgbClr val="360569"/>
      </a:dk2>
      <a:lt2>
        <a:srgbClr val="CFF2F5"/>
      </a:lt2>
      <a:accent1>
        <a:srgbClr val="5CD9E3"/>
      </a:accent1>
      <a:accent2>
        <a:srgbClr val="DB8CF0"/>
      </a:accent2>
      <a:accent3>
        <a:srgbClr val="96D34F"/>
      </a:accent3>
      <a:accent4>
        <a:srgbClr val="CFF2F5"/>
      </a:accent4>
      <a:accent5>
        <a:srgbClr val="F3DDFB"/>
      </a:accent5>
      <a:accent6>
        <a:srgbClr val="D5EEB9"/>
      </a:accent6>
      <a:hlink>
        <a:srgbClr val="360569"/>
      </a:hlink>
      <a:folHlink>
        <a:srgbClr val="5CD9E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99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Garet</vt:lpstr>
      <vt:lpstr>Garet Heavy</vt:lpstr>
      <vt:lpstr>Office Theme</vt:lpstr>
      <vt:lpstr>Slide title here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Burton</dc:creator>
  <cp:lastModifiedBy>Emma Burton</cp:lastModifiedBy>
  <cp:revision>1</cp:revision>
  <dcterms:created xsi:type="dcterms:W3CDTF">2025-12-01T15:02:53Z</dcterms:created>
  <dcterms:modified xsi:type="dcterms:W3CDTF">2025-12-01T15:59:14Z</dcterms:modified>
</cp:coreProperties>
</file>